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5"/>
  </p:notesMasterIdLst>
  <p:sldIdLst>
    <p:sldId id="256" r:id="rId2"/>
    <p:sldId id="257" r:id="rId3"/>
    <p:sldId id="294" r:id="rId4"/>
    <p:sldId id="273" r:id="rId5"/>
    <p:sldId id="290" r:id="rId6"/>
    <p:sldId id="291" r:id="rId7"/>
    <p:sldId id="301" r:id="rId8"/>
    <p:sldId id="303" r:id="rId9"/>
    <p:sldId id="295" r:id="rId10"/>
    <p:sldId id="306" r:id="rId11"/>
    <p:sldId id="305" r:id="rId12"/>
    <p:sldId id="307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29502C-69B5-6ECF-E071-8A582FCDE77A}" v="197" dt="2024-06-02T20:40:46.7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6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4DEE0-0B3E-440C-B6F6-605943A54844}" type="datetimeFigureOut">
              <a:rPr lang="en-US" smtClean="0"/>
              <a:t>1/26/2025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3A244-B3FA-4745-B0F4-15C64933D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95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AAE50-6169-4ACD-8685-702611105B7D}" type="datetime1">
              <a:rPr lang="en-US" smtClean="0"/>
              <a:t>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677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36455-D487-475A-9A8D-9CBD52FB0AF1}" type="datetime1">
              <a:rPr lang="en-US" smtClean="0"/>
              <a:t>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366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89C5D-935C-4406-8266-4193431E9BA0}" type="datetime1">
              <a:rPr lang="en-US" smtClean="0"/>
              <a:t>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54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199B8-DE39-4FED-95BE-464C85706204}" type="datetime1">
              <a:rPr lang="en-US" smtClean="0"/>
              <a:t>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0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E6F82-8EE1-4B2C-B220-5D08AB260518}" type="datetime1">
              <a:rPr lang="en-US" smtClean="0"/>
              <a:t>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85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646F7-0F7B-4A6D-8D58-8BF1781386FD}" type="datetime1">
              <a:rPr lang="en-US" smtClean="0"/>
              <a:t>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00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1B13F-F6F9-4858-B555-95E79BCF836C}" type="datetime1">
              <a:rPr lang="en-US" smtClean="0"/>
              <a:t>1/26/2025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51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20B1-DE91-4B66-A186-3FE10725D529}" type="datetime1">
              <a:rPr lang="en-US" smtClean="0"/>
              <a:t>1/26/2025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37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9916E-5DCA-4331-9DCA-8BD9A9A35DC8}" type="datetime1">
              <a:rPr lang="en-US" smtClean="0"/>
              <a:t>1/26/2025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96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DBEBF-5E59-4E36-944D-5FE18FCEE353}" type="datetime1">
              <a:rPr lang="en-US" smtClean="0"/>
              <a:t>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3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81D10-CA63-4633-A5D9-4C547842DA31}" type="datetime1">
              <a:rPr lang="en-US" smtClean="0"/>
              <a:t>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91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EDD88-0945-4E9E-B7E3-6B0D477040C6}" type="datetime1">
              <a:rPr lang="en-US" smtClean="0"/>
              <a:t>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09B207-DDB2-4FC9-B05E-658485C8B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43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A8C875-73BA-47A9-ADCA-758A2D57A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24" y="493053"/>
            <a:ext cx="1490041" cy="169101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0F0A90D-F532-42BB-9B1A-A51E3A5F7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5530" y="173840"/>
            <a:ext cx="9054353" cy="63842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 4208 : Computer Graphic Laboratory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87F82-8144-453B-9F12-CA45B019BE9F}"/>
              </a:ext>
            </a:extLst>
          </p:cNvPr>
          <p:cNvSpPr txBox="1"/>
          <p:nvPr/>
        </p:nvSpPr>
        <p:spPr>
          <a:xfrm>
            <a:off x="2559086" y="1230791"/>
            <a:ext cx="788105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 Restaurant’s Multipurpose Kitchen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CFB283-146E-4BB3-8127-CCB344AD584F}"/>
              </a:ext>
            </a:extLst>
          </p:cNvPr>
          <p:cNvSpPr txBox="1"/>
          <p:nvPr/>
        </p:nvSpPr>
        <p:spPr>
          <a:xfrm>
            <a:off x="871492" y="3532959"/>
            <a:ext cx="4826114" cy="264482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To: </a:t>
            </a:r>
          </a:p>
          <a:p>
            <a:pPr algn="just">
              <a:spcBef>
                <a:spcPts val="1000"/>
              </a:spcBef>
              <a:defRPr/>
            </a:pP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 Sk. Md. </a:t>
            </a:r>
            <a:r>
              <a:rPr lang="en-US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Masudul</a:t>
            </a: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Ahsan</a:t>
            </a:r>
          </a:p>
          <a:p>
            <a:pPr algn="just">
              <a:spcBef>
                <a:spcPts val="1000"/>
              </a:spcBef>
              <a:defRPr/>
            </a:pP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Professor</a:t>
            </a:r>
          </a:p>
          <a:p>
            <a:pPr>
              <a:spcBef>
                <a:spcPts val="1000"/>
              </a:spcBef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Badiuzzaman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Shuvo</a:t>
            </a:r>
          </a:p>
          <a:p>
            <a:pPr>
              <a:spcBef>
                <a:spcPts val="1000"/>
              </a:spcBef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Lecturer</a:t>
            </a:r>
          </a:p>
          <a:p>
            <a:pPr>
              <a:spcBef>
                <a:spcPts val="1000"/>
              </a:spcBef>
              <a:defRPr/>
            </a:pP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Khulna University of Engineering &amp; Technology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A3494-1810-4282-B83B-B964544EDB4B}"/>
              </a:ext>
            </a:extLst>
          </p:cNvPr>
          <p:cNvSpPr txBox="1"/>
          <p:nvPr/>
        </p:nvSpPr>
        <p:spPr>
          <a:xfrm>
            <a:off x="6867256" y="3532959"/>
            <a:ext cx="4826114" cy="18343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 </a:t>
            </a:r>
          </a:p>
          <a:p>
            <a:pPr algn="just">
              <a:spcBef>
                <a:spcPts val="1000"/>
              </a:spcBef>
              <a:defRPr/>
            </a:pP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Doniel Tripura</a:t>
            </a:r>
          </a:p>
          <a:p>
            <a:pPr algn="just">
              <a:spcBef>
                <a:spcPts val="1000"/>
              </a:spcBef>
              <a:defRPr/>
            </a:pP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Roll: 1907121</a:t>
            </a:r>
          </a:p>
          <a:p>
            <a:pPr>
              <a:spcBef>
                <a:spcPts val="1000"/>
              </a:spcBef>
              <a:defRPr/>
            </a:pP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Khulna University of Engineering &amp; Technology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218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B50E9-A1AD-8B71-84F2-D8823BA6A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412B21-A389-F5DF-221C-FBEF3A50D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834D3F-B99C-1AF3-59C3-4D9EFAF1985C}"/>
              </a:ext>
            </a:extLst>
          </p:cNvPr>
          <p:cNvSpPr txBox="1">
            <a:spLocks/>
          </p:cNvSpPr>
          <p:nvPr/>
        </p:nvSpPr>
        <p:spPr>
          <a:xfrm>
            <a:off x="240631" y="192518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F5649E-F3DE-16DE-1CAD-31C5DE5B7FB2}"/>
              </a:ext>
            </a:extLst>
          </p:cNvPr>
          <p:cNvSpPr/>
          <p:nvPr/>
        </p:nvSpPr>
        <p:spPr>
          <a:xfrm>
            <a:off x="240631" y="962099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CC7BDE-E108-4A4E-50A4-3A65386AECB3}"/>
              </a:ext>
            </a:extLst>
          </p:cNvPr>
          <p:cNvSpPr txBox="1"/>
          <p:nvPr/>
        </p:nvSpPr>
        <p:spPr>
          <a:xfrm>
            <a:off x="4346162" y="5987018"/>
            <a:ext cx="2596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9: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ShowCase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FB1DFA-ED46-064E-3759-E66E98497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669" y="1340970"/>
            <a:ext cx="7119915" cy="446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42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1B9D0-96C4-2171-41F2-AE8A6970C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D78084-0D62-7B21-B759-E430B45A1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5AB8C06-7B12-1E8A-D776-84936FBFBF4D}"/>
              </a:ext>
            </a:extLst>
          </p:cNvPr>
          <p:cNvSpPr txBox="1">
            <a:spLocks/>
          </p:cNvSpPr>
          <p:nvPr/>
        </p:nvSpPr>
        <p:spPr>
          <a:xfrm>
            <a:off x="240631" y="192518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16FCDE-74BB-1FC3-1392-0BE12ED8DC91}"/>
              </a:ext>
            </a:extLst>
          </p:cNvPr>
          <p:cNvSpPr/>
          <p:nvPr/>
        </p:nvSpPr>
        <p:spPr>
          <a:xfrm>
            <a:off x="240631" y="962099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DBBEF8-F9EB-76E4-25A7-8708C86831DF}"/>
              </a:ext>
            </a:extLst>
          </p:cNvPr>
          <p:cNvSpPr txBox="1"/>
          <p:nvPr/>
        </p:nvSpPr>
        <p:spPr>
          <a:xfrm>
            <a:off x="3730701" y="6021811"/>
            <a:ext cx="38874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10: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WaterFall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Bezier curve</a:t>
            </a:r>
            <a:endParaRPr lang="en-US" b="1" dirty="0"/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220BD6-F75C-F0D0-DE1B-17EEDE8E1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37" y="1302346"/>
            <a:ext cx="7330072" cy="454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6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01DD9-7F5C-0D2E-ABAD-E3AFA1F6A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3C788D-9E8F-AE1B-CE57-43CE63110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876A6C0-1297-E067-A38D-0A10C46851B6}"/>
              </a:ext>
            </a:extLst>
          </p:cNvPr>
          <p:cNvSpPr txBox="1">
            <a:spLocks/>
          </p:cNvSpPr>
          <p:nvPr/>
        </p:nvSpPr>
        <p:spPr>
          <a:xfrm>
            <a:off x="240631" y="192518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800B0B-CE01-6F80-C158-924F0A0D019A}"/>
              </a:ext>
            </a:extLst>
          </p:cNvPr>
          <p:cNvSpPr/>
          <p:nvPr/>
        </p:nvSpPr>
        <p:spPr>
          <a:xfrm>
            <a:off x="240631" y="962099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B66634-A27C-44E9-B72A-5DE1A71206A6}"/>
              </a:ext>
            </a:extLst>
          </p:cNvPr>
          <p:cNvSpPr txBox="1"/>
          <p:nvPr/>
        </p:nvSpPr>
        <p:spPr>
          <a:xfrm>
            <a:off x="3730701" y="6021811"/>
            <a:ext cx="3081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11: Entire Kitchen View</a:t>
            </a:r>
            <a:endParaRPr lang="en-US" b="1" dirty="0"/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2660D-6871-5C00-6773-25036B2DF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410" y="1661397"/>
            <a:ext cx="6439190" cy="416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25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454B46-53B4-4D69-BB84-D51F53B89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83967" y="6320839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21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0B75A23-B2D7-4B29-8307-04980E149AC7}"/>
              </a:ext>
            </a:extLst>
          </p:cNvPr>
          <p:cNvSpPr txBox="1">
            <a:spLocks/>
          </p:cNvSpPr>
          <p:nvPr/>
        </p:nvSpPr>
        <p:spPr>
          <a:xfrm>
            <a:off x="1092887" y="2651235"/>
            <a:ext cx="10006226" cy="1348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4931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DBD160E-CB5C-4EE7-AB4F-5B51360A8158}"/>
              </a:ext>
            </a:extLst>
          </p:cNvPr>
          <p:cNvSpPr txBox="1">
            <a:spLocks/>
          </p:cNvSpPr>
          <p:nvPr/>
        </p:nvSpPr>
        <p:spPr>
          <a:xfrm>
            <a:off x="292613" y="1304111"/>
            <a:ext cx="5105010" cy="476821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Textures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2806C7F-93C2-43EE-AD38-DB7AD4897866}"/>
              </a:ext>
            </a:extLst>
          </p:cNvPr>
          <p:cNvSpPr txBox="1">
            <a:spLocks/>
          </p:cNvSpPr>
          <p:nvPr/>
        </p:nvSpPr>
        <p:spPr>
          <a:xfrm>
            <a:off x="236584" y="258947"/>
            <a:ext cx="2650454" cy="76958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2C8560-475A-4AE9-AB01-A44E63820577}"/>
              </a:ext>
            </a:extLst>
          </p:cNvPr>
          <p:cNvSpPr/>
          <p:nvPr/>
        </p:nvSpPr>
        <p:spPr>
          <a:xfrm>
            <a:off x="240631" y="1031583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A232D-3F3E-4062-9847-C4DE7CDD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8425"/>
            <a:ext cx="2743200" cy="365125"/>
          </a:xfrm>
        </p:spPr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69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257A1C-CB5C-4AE7-9045-9B8DEAE7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ABB87A9-5E8F-4E41-B1D0-8B89E3520BE1}"/>
              </a:ext>
            </a:extLst>
          </p:cNvPr>
          <p:cNvSpPr txBox="1">
            <a:spLocks/>
          </p:cNvSpPr>
          <p:nvPr/>
        </p:nvSpPr>
        <p:spPr>
          <a:xfrm>
            <a:off x="244609" y="372741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8EDF23-E0BC-4387-A820-1A66006D7107}"/>
              </a:ext>
            </a:extLst>
          </p:cNvPr>
          <p:cNvSpPr/>
          <p:nvPr/>
        </p:nvSpPr>
        <p:spPr>
          <a:xfrm>
            <a:off x="240631" y="1142512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4D8078-5898-41CE-95B9-A393CF66AE7F}"/>
              </a:ext>
            </a:extLst>
          </p:cNvPr>
          <p:cNvSpPr txBox="1"/>
          <p:nvPr/>
        </p:nvSpPr>
        <p:spPr>
          <a:xfrm>
            <a:off x="432995" y="1351508"/>
            <a:ext cx="1092080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8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5 star Restaurant’s Kitchen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both visually stunning and highly interactive 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designed and implemented 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openGL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3.3.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BB9C05-9BBE-4A37-AFBE-509E91FA52B1}"/>
              </a:ext>
            </a:extLst>
          </p:cNvPr>
          <p:cNvSpPr txBox="1"/>
          <p:nvPr/>
        </p:nvSpPr>
        <p:spPr>
          <a:xfrm>
            <a:off x="3848782" y="6230544"/>
            <a:ext cx="4494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1:- 3D Complete View of the restaurant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726EAF-3145-A289-DF97-DF7997CC8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9" y="2033650"/>
            <a:ext cx="7737231" cy="401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870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AD0F3E-AC27-49A5-B3D8-5547C9FB5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D866555-BD18-448E-90D5-F05525EE78E8}"/>
              </a:ext>
            </a:extLst>
          </p:cNvPr>
          <p:cNvSpPr txBox="1">
            <a:spLocks/>
          </p:cNvSpPr>
          <p:nvPr/>
        </p:nvSpPr>
        <p:spPr>
          <a:xfrm>
            <a:off x="240717" y="372931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0075E-90FA-49CF-A464-A563BAF8BF3E}"/>
              </a:ext>
            </a:extLst>
          </p:cNvPr>
          <p:cNvSpPr/>
          <p:nvPr/>
        </p:nvSpPr>
        <p:spPr>
          <a:xfrm>
            <a:off x="240631" y="1142512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2AE8D3-39D3-4DD4-BB78-739CA5B230E6}"/>
              </a:ext>
            </a:extLst>
          </p:cNvPr>
          <p:cNvSpPr txBox="1"/>
          <p:nvPr/>
        </p:nvSpPr>
        <p:spPr>
          <a:xfrm>
            <a:off x="354777" y="1456350"/>
            <a:ext cx="11482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objectives of the project are: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9DB79A-C406-4F1E-9708-A3B4DD0592C5}"/>
              </a:ext>
            </a:extLst>
          </p:cNvPr>
          <p:cNvSpPr txBox="1"/>
          <p:nvPr/>
        </p:nvSpPr>
        <p:spPr>
          <a:xfrm>
            <a:off x="354777" y="1795195"/>
            <a:ext cx="11226712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design different types of shapes and implement different types of operations.</a:t>
            </a:r>
          </a:p>
          <a:p>
            <a:pPr marL="285750" indent="-28575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learn about shading and rendering.</a:t>
            </a:r>
          </a:p>
          <a:p>
            <a:pPr marL="285750" indent="-28575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gain and apply knowledge of OpenGL for 3D simulations.</a:t>
            </a:r>
          </a:p>
        </p:txBody>
      </p:sp>
    </p:spTree>
    <p:extLst>
      <p:ext uri="{BB962C8B-B14F-4D97-AF65-F5344CB8AC3E}">
        <p14:creationId xmlns:p14="http://schemas.microsoft.com/office/powerpoint/2010/main" val="583702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257A1C-CB5C-4AE7-9045-9B8DEAE7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ABB87A9-5E8F-4E41-B1D0-8B89E3520BE1}"/>
              </a:ext>
            </a:extLst>
          </p:cNvPr>
          <p:cNvSpPr txBox="1">
            <a:spLocks/>
          </p:cNvSpPr>
          <p:nvPr/>
        </p:nvSpPr>
        <p:spPr>
          <a:xfrm>
            <a:off x="244609" y="372741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8EDF23-E0BC-4387-A820-1A66006D7107}"/>
              </a:ext>
            </a:extLst>
          </p:cNvPr>
          <p:cNvSpPr/>
          <p:nvPr/>
        </p:nvSpPr>
        <p:spPr>
          <a:xfrm>
            <a:off x="240631" y="1142512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51A48E-1980-4A73-B16C-0D42564C3AA6}"/>
              </a:ext>
            </a:extLst>
          </p:cNvPr>
          <p:cNvSpPr txBox="1"/>
          <p:nvPr/>
        </p:nvSpPr>
        <p:spPr>
          <a:xfrm>
            <a:off x="433231" y="1703811"/>
            <a:ext cx="1092080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tools are used to build the project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4D8078-5898-41CE-95B9-A393CF66AE7F}"/>
              </a:ext>
            </a:extLst>
          </p:cNvPr>
          <p:cNvSpPr txBox="1"/>
          <p:nvPr/>
        </p:nvSpPr>
        <p:spPr>
          <a:xfrm>
            <a:off x="433231" y="2308936"/>
            <a:ext cx="10920805" cy="31700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OpenGl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(3.3):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Rendering 2D and 3D graphics.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Glad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Glad is a straightforward and simple loader generator that manages OpenGL function pointers, enabling easy and efficient management of OpenGL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GLFW (Graphics Library Framework):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 creation and handling input (keyboard, mouse).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GLEW (OpenGL Extension Wrangler):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mainly manages the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openGL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extentsion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stb_image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loading image.</a:t>
            </a:r>
          </a:p>
        </p:txBody>
      </p:sp>
    </p:spTree>
    <p:extLst>
      <p:ext uri="{BB962C8B-B14F-4D97-AF65-F5344CB8AC3E}">
        <p14:creationId xmlns:p14="http://schemas.microsoft.com/office/powerpoint/2010/main" val="4224539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257A1C-CB5C-4AE7-9045-9B8DEAE7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ABB87A9-5E8F-4E41-B1D0-8B89E3520BE1}"/>
              </a:ext>
            </a:extLst>
          </p:cNvPr>
          <p:cNvSpPr txBox="1">
            <a:spLocks/>
          </p:cNvSpPr>
          <p:nvPr/>
        </p:nvSpPr>
        <p:spPr>
          <a:xfrm>
            <a:off x="244609" y="192328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8EDF23-E0BC-4387-A820-1A66006D7107}"/>
              </a:ext>
            </a:extLst>
          </p:cNvPr>
          <p:cNvSpPr/>
          <p:nvPr/>
        </p:nvSpPr>
        <p:spPr>
          <a:xfrm>
            <a:off x="240631" y="962099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C92079-2BC5-482C-B24F-DEABEA414AE3}"/>
              </a:ext>
            </a:extLst>
          </p:cNvPr>
          <p:cNvSpPr txBox="1"/>
          <p:nvPr/>
        </p:nvSpPr>
        <p:spPr>
          <a:xfrm>
            <a:off x="1177768" y="5127595"/>
            <a:ext cx="251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2: Kitchen’s Logo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FE46DD-AA32-4B54-9881-EAA0F174EF79}"/>
              </a:ext>
            </a:extLst>
          </p:cNvPr>
          <p:cNvSpPr txBox="1"/>
          <p:nvPr/>
        </p:nvSpPr>
        <p:spPr>
          <a:xfrm>
            <a:off x="7734684" y="5127595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3: Clock texture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30F13F-97E0-1132-88B7-8AD4D996A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2564789"/>
            <a:ext cx="5848350" cy="15525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6BD448-5598-4555-6834-100743B927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334" y="1519362"/>
            <a:ext cx="3486637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63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257A1C-CB5C-4AE7-9045-9B8DEAE7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ABB87A9-5E8F-4E41-B1D0-8B89E3520BE1}"/>
              </a:ext>
            </a:extLst>
          </p:cNvPr>
          <p:cNvSpPr txBox="1">
            <a:spLocks/>
          </p:cNvSpPr>
          <p:nvPr/>
        </p:nvSpPr>
        <p:spPr>
          <a:xfrm>
            <a:off x="240631" y="192518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Textures (Cont.)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8EDF23-E0BC-4387-A820-1A66006D7107}"/>
              </a:ext>
            </a:extLst>
          </p:cNvPr>
          <p:cNvSpPr/>
          <p:nvPr/>
        </p:nvSpPr>
        <p:spPr>
          <a:xfrm>
            <a:off x="240631" y="962099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C92079-2BC5-482C-B24F-DEABEA414AE3}"/>
              </a:ext>
            </a:extLst>
          </p:cNvPr>
          <p:cNvSpPr txBox="1"/>
          <p:nvPr/>
        </p:nvSpPr>
        <p:spPr>
          <a:xfrm>
            <a:off x="911640" y="5223487"/>
            <a:ext cx="2363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4: Grass Texture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9D67C69-74AD-4EE2-9B3B-7A10505D567B}"/>
              </a:ext>
            </a:extLst>
          </p:cNvPr>
          <p:cNvSpPr txBox="1"/>
          <p:nvPr/>
        </p:nvSpPr>
        <p:spPr>
          <a:xfrm>
            <a:off x="7065345" y="5223487"/>
            <a:ext cx="2325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5: Road Texture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D1A6E7-D6F9-BF43-B997-D3D2C5EF5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169" y="2180492"/>
            <a:ext cx="2620108" cy="26201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42681B-738D-A286-65D1-A529F4133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345" y="2290946"/>
            <a:ext cx="3601677" cy="23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2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257A1C-CB5C-4AE7-9045-9B8DEAE7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ABB87A9-5E8F-4E41-B1D0-8B89E3520BE1}"/>
              </a:ext>
            </a:extLst>
          </p:cNvPr>
          <p:cNvSpPr txBox="1">
            <a:spLocks/>
          </p:cNvSpPr>
          <p:nvPr/>
        </p:nvSpPr>
        <p:spPr>
          <a:xfrm>
            <a:off x="240631" y="192518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Textures (Cont.)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8EDF23-E0BC-4387-A820-1A66006D7107}"/>
              </a:ext>
            </a:extLst>
          </p:cNvPr>
          <p:cNvSpPr/>
          <p:nvPr/>
        </p:nvSpPr>
        <p:spPr>
          <a:xfrm>
            <a:off x="240631" y="962099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C92079-2BC5-482C-B24F-DEABEA414AE3}"/>
              </a:ext>
            </a:extLst>
          </p:cNvPr>
          <p:cNvSpPr txBox="1"/>
          <p:nvPr/>
        </p:nvSpPr>
        <p:spPr>
          <a:xfrm>
            <a:off x="995589" y="5011911"/>
            <a:ext cx="413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6: Wood texture for chair and table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9D67C69-74AD-4EE2-9B3B-7A10505D567B}"/>
              </a:ext>
            </a:extLst>
          </p:cNvPr>
          <p:cNvSpPr txBox="1"/>
          <p:nvPr/>
        </p:nvSpPr>
        <p:spPr>
          <a:xfrm>
            <a:off x="7802502" y="5011911"/>
            <a:ext cx="2281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7: Floor texture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989117-C7DC-0772-82A4-CC349577A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04" y="1731680"/>
            <a:ext cx="4950166" cy="32802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2A68D0-6BE8-D46C-6800-52E8DB1B3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489" y="1708440"/>
            <a:ext cx="4927356" cy="328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1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257A1C-CB5C-4AE7-9045-9B8DEAE7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9B207-DDB2-4FC9-B05E-658485C8B88B}" type="slidenum"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ABB87A9-5E8F-4E41-B1D0-8B89E3520BE1}"/>
              </a:ext>
            </a:extLst>
          </p:cNvPr>
          <p:cNvSpPr txBox="1">
            <a:spLocks/>
          </p:cNvSpPr>
          <p:nvPr/>
        </p:nvSpPr>
        <p:spPr>
          <a:xfrm>
            <a:off x="240631" y="192518"/>
            <a:ext cx="6388767" cy="76958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8EDF23-E0BC-4387-A820-1A66006D7107}"/>
              </a:ext>
            </a:extLst>
          </p:cNvPr>
          <p:cNvSpPr/>
          <p:nvPr/>
        </p:nvSpPr>
        <p:spPr>
          <a:xfrm>
            <a:off x="240631" y="962099"/>
            <a:ext cx="11710738" cy="1731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74D02A6-4A4F-494C-968E-D55E65DC0CD1}"/>
              </a:ext>
            </a:extLst>
          </p:cNvPr>
          <p:cNvSpPr txBox="1"/>
          <p:nvPr/>
        </p:nvSpPr>
        <p:spPr>
          <a:xfrm>
            <a:off x="4346162" y="5987018"/>
            <a:ext cx="2353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8: Kitchen 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FE1243-C70B-C91C-982E-5AF8E110B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930" y="1329867"/>
            <a:ext cx="6681243" cy="446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092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1763</TotalTime>
  <Words>302</Words>
  <Application>Microsoft Office PowerPoint</Application>
  <PresentationFormat>Widescreen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Wingdings</vt:lpstr>
      <vt:lpstr>Office Theme</vt:lpstr>
      <vt:lpstr>CSE 4208 : Computer Graphic Laboratory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4120 : Technical Writing &amp; Seminar</dc:title>
  <dc:creator>Sagar Dutta</dc:creator>
  <cp:lastModifiedBy>Doniel Tripura</cp:lastModifiedBy>
  <cp:revision>859</cp:revision>
  <dcterms:created xsi:type="dcterms:W3CDTF">2024-05-08T16:32:46Z</dcterms:created>
  <dcterms:modified xsi:type="dcterms:W3CDTF">2025-01-26T15:32:12Z</dcterms:modified>
</cp:coreProperties>
</file>

<file path=docProps/thumbnail.jpeg>
</file>